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1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73D"/>
    <a:srgbClr val="6E267B"/>
    <a:srgbClr val="AF77B4"/>
    <a:srgbClr val="ED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57452" autoAdjust="0"/>
  </p:normalViewPr>
  <p:slideViewPr>
    <p:cSldViewPr snapToGrid="0" snapToObjects="1">
      <p:cViewPr varScale="1">
        <p:scale>
          <a:sx n="41" d="100"/>
          <a:sy n="41" d="100"/>
        </p:scale>
        <p:origin x="6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18"/>
    </p:cViewPr>
  </p:sorterViewPr>
  <p:notesViewPr>
    <p:cSldViewPr snapToGrid="0" snapToObjects="1">
      <p:cViewPr varScale="1">
        <p:scale>
          <a:sx n="86" d="100"/>
          <a:sy n="86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07F92-C92B-42ED-B673-93A7D5D0427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2D847-FC9D-4484-82EB-FF3DC69C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5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24B49-1854-4930-8F40-FEC87F733A42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0D46C4-B3E5-4CFB-9C1A-176B2928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D46C4-B3E5-4CFB-9C1A-176B2928FE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577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" y="1204574"/>
            <a:ext cx="9131701" cy="5488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24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4877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Stretch Break!</a:t>
            </a:r>
            <a:endParaRPr lang="en-US" b="1" dirty="0">
              <a:solidFill>
                <a:srgbClr val="4877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5243</TotalTime>
  <Words>4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Stretch Break!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Beaulieu</dc:creator>
  <cp:lastModifiedBy>Heather Marsters</cp:lastModifiedBy>
  <cp:revision>768</cp:revision>
  <cp:lastPrinted>2019-07-25T13:33:15Z</cp:lastPrinted>
  <dcterms:created xsi:type="dcterms:W3CDTF">2018-03-29T22:12:50Z</dcterms:created>
  <dcterms:modified xsi:type="dcterms:W3CDTF">2020-04-14T10:31:27Z</dcterms:modified>
</cp:coreProperties>
</file>